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EBD5-FED8-47DF-BF2C-9D9B72B2A23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69186-59ED-4D94-A861-5FA396959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57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EBD5-FED8-47DF-BF2C-9D9B72B2A23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69186-59ED-4D94-A861-5FA396959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72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EBD5-FED8-47DF-BF2C-9D9B72B2A23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69186-59ED-4D94-A861-5FA396959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904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EBD5-FED8-47DF-BF2C-9D9B72B2A23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69186-59ED-4D94-A861-5FA396959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495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EBD5-FED8-47DF-BF2C-9D9B72B2A23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69186-59ED-4D94-A861-5FA396959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4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EBD5-FED8-47DF-BF2C-9D9B72B2A23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69186-59ED-4D94-A861-5FA396959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764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EBD5-FED8-47DF-BF2C-9D9B72B2A23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69186-59ED-4D94-A861-5FA396959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07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EBD5-FED8-47DF-BF2C-9D9B72B2A23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69186-59ED-4D94-A861-5FA396959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14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EBD5-FED8-47DF-BF2C-9D9B72B2A23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69186-59ED-4D94-A861-5FA396959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205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EBD5-FED8-47DF-BF2C-9D9B72B2A23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69186-59ED-4D94-A861-5FA396959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65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EBD5-FED8-47DF-BF2C-9D9B72B2A23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69186-59ED-4D94-A861-5FA396959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2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6EBD5-FED8-47DF-BF2C-9D9B72B2A23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69186-59ED-4D94-A861-5FA396959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62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717"/>
            <a:ext cx="2143125" cy="21431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146030" y="789056"/>
            <a:ext cx="96872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دعوة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للمشاركة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في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أنشطة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المنظمة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العربية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للتنمية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الإدارية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2080" y="2451585"/>
            <a:ext cx="11927840" cy="1107996"/>
          </a:xfrm>
          <a:prstGeom prst="rect">
            <a:avLst/>
          </a:prstGeom>
          <a:solidFill>
            <a:srgbClr val="00B050">
              <a:alpha val="44000"/>
            </a:srgbClr>
          </a:solidFill>
        </p:spPr>
        <p:txBody>
          <a:bodyPr wrap="square">
            <a:spAutoFit/>
          </a:bodyPr>
          <a:lstStyle/>
          <a:p>
            <a:pPr lvl="1" algn="r" rtl="1"/>
            <a:r>
              <a:rPr lang="en-US" sz="2400" b="1" dirty="0" err="1" smtClean="0">
                <a:cs typeface="+mj-cs"/>
              </a:rPr>
              <a:t>منتدى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المائدة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المستديرة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الثاني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لحوكمة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البيانات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في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العصر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الرقمي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حول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تنظيم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وإدارة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المعلومات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في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بيئة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متغيرة</a:t>
            </a:r>
            <a:r>
              <a:rPr lang="en-US" sz="2400" b="1" dirty="0" smtClean="0">
                <a:cs typeface="+mj-cs"/>
              </a:rPr>
              <a:t> </a:t>
            </a:r>
            <a:endParaRPr lang="ar-DZ" sz="2400" b="1" dirty="0" smtClean="0">
              <a:cs typeface="+mj-cs"/>
            </a:endParaRPr>
          </a:p>
          <a:p>
            <a:pPr lvl="1" algn="r" rtl="1"/>
            <a:r>
              <a:rPr lang="ar-DZ" dirty="0" smtClean="0"/>
              <a:t>                   </a:t>
            </a:r>
          </a:p>
          <a:p>
            <a:pPr lvl="1" algn="r" rtl="1"/>
            <a:r>
              <a:rPr lang="ar-DZ" sz="2400" b="1" dirty="0" smtClean="0">
                <a:solidFill>
                  <a:srgbClr val="FF0000"/>
                </a:solidFill>
              </a:rPr>
              <a:t>   </a:t>
            </a:r>
            <a:r>
              <a:rPr lang="en-US" sz="2400" b="1" dirty="0" err="1" smtClean="0">
                <a:solidFill>
                  <a:srgbClr val="FF0000"/>
                </a:solidFill>
              </a:rPr>
              <a:t>من</a:t>
            </a:r>
            <a:r>
              <a:rPr lang="en-US" sz="2400" b="1" dirty="0" smtClean="0">
                <a:solidFill>
                  <a:srgbClr val="FF0000"/>
                </a:solidFill>
              </a:rPr>
              <a:t>  </a:t>
            </a:r>
            <a:r>
              <a:rPr lang="ar-DZ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26 </a:t>
            </a:r>
            <a:r>
              <a:rPr lang="en-US" sz="2400" b="1" dirty="0" err="1" smtClean="0">
                <a:solidFill>
                  <a:srgbClr val="FF0000"/>
                </a:solidFill>
              </a:rPr>
              <a:t>الى</a:t>
            </a:r>
            <a:r>
              <a:rPr lang="en-US" sz="2400" b="1" dirty="0" smtClean="0">
                <a:solidFill>
                  <a:srgbClr val="FF0000"/>
                </a:solidFill>
              </a:rPr>
              <a:t> 28 </a:t>
            </a:r>
            <a:r>
              <a:rPr lang="en-US" sz="2400" b="1" dirty="0" err="1" smtClean="0">
                <a:solidFill>
                  <a:srgbClr val="FF0000"/>
                </a:solidFill>
              </a:rPr>
              <a:t>ماي</a:t>
            </a:r>
            <a:r>
              <a:rPr lang="en-US" sz="2400" b="1" dirty="0" smtClean="0">
                <a:solidFill>
                  <a:srgbClr val="FF0000"/>
                </a:solidFill>
              </a:rPr>
              <a:t>   2025 </a:t>
            </a:r>
            <a:r>
              <a:rPr lang="ar-DZ" sz="2400" dirty="0" smtClean="0"/>
              <a:t>                                                                 </a:t>
            </a:r>
            <a:r>
              <a:rPr lang="en-US" sz="2400" b="1" dirty="0" err="1" smtClean="0">
                <a:solidFill>
                  <a:srgbClr val="FF0000"/>
                </a:solidFill>
              </a:rPr>
              <a:t>ببودابست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n-US" sz="2400" b="1" dirty="0" err="1" smtClean="0">
                <a:solidFill>
                  <a:srgbClr val="FF0000"/>
                </a:solidFill>
              </a:rPr>
              <a:t>المجر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21200" y="3789680"/>
            <a:ext cx="3149600" cy="650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32080" y="4254520"/>
            <a:ext cx="11927840" cy="1200329"/>
          </a:xfrm>
          <a:prstGeom prst="rect">
            <a:avLst/>
          </a:prstGeom>
          <a:solidFill>
            <a:srgbClr val="92D050">
              <a:alpha val="61000"/>
            </a:srgbClr>
          </a:solidFill>
        </p:spPr>
        <p:txBody>
          <a:bodyPr wrap="square">
            <a:spAutoFit/>
          </a:bodyPr>
          <a:lstStyle/>
          <a:p>
            <a:pPr algn="r" rtl="1"/>
            <a:r>
              <a:rPr lang="en-US" sz="2400" b="1" dirty="0" err="1" smtClean="0"/>
              <a:t>ملتقى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التجارب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والممارسات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الادارية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الناجحة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للذكاءالاصناعي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والشفافية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الحكومية</a:t>
            </a:r>
            <a:r>
              <a:rPr lang="en-US" sz="2400" b="1" dirty="0" smtClean="0"/>
              <a:t>: </a:t>
            </a:r>
            <a:r>
              <a:rPr lang="en-US" sz="2400" b="1" dirty="0" err="1" smtClean="0"/>
              <a:t>تعزيز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الثقة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والمساءلة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عبرالتكنولوجيا</a:t>
            </a:r>
            <a:endParaRPr lang="ar-DZ" sz="2400" b="1" dirty="0" smtClean="0"/>
          </a:p>
          <a:p>
            <a:pPr algn="r" rtl="1"/>
            <a:r>
              <a:rPr lang="ar-DZ" sz="2400" b="1" dirty="0" smtClean="0"/>
              <a:t>    </a:t>
            </a:r>
          </a:p>
          <a:p>
            <a:pPr algn="r" rtl="1"/>
            <a:r>
              <a:rPr lang="ar-DZ" sz="2400" b="1" dirty="0"/>
              <a:t> </a:t>
            </a:r>
            <a:r>
              <a:rPr lang="ar-DZ" sz="2400" b="1" dirty="0" smtClean="0"/>
              <a:t>         </a:t>
            </a:r>
            <a:r>
              <a:rPr lang="ar-DZ" sz="2400" b="1" dirty="0" smtClean="0">
                <a:solidFill>
                  <a:srgbClr val="FF0000"/>
                </a:solidFill>
              </a:rPr>
              <a:t>يومي 24 و 25 جوان 2025                                                     بالقاهرة، جمهوريةمصر العربية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102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3</cp:revision>
  <dcterms:created xsi:type="dcterms:W3CDTF">2025-04-20T18:15:37Z</dcterms:created>
  <dcterms:modified xsi:type="dcterms:W3CDTF">2025-04-20T18:36:56Z</dcterms:modified>
</cp:coreProperties>
</file>