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804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5153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56755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5517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9054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434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8228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73053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881325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22287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53814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3047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E8E042-CB3A-40E4-9EB1-A31E657FF3A5}" type="datetimeFigureOut">
              <a:rPr lang="en-US" smtClean="0"/>
              <a:t>4/21/2025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748F0B-F871-4679-A274-F79D9F945BE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92866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8841" y="528320"/>
            <a:ext cx="2312533" cy="161560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713442" y="905830"/>
            <a:ext cx="907331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ar-DZ" sz="2800" b="1" dirty="0" smtClean="0">
                <a:solidFill>
                  <a:schemeClr val="accent1">
                    <a:lumMod val="75000"/>
                  </a:schemeClr>
                </a:solidFill>
              </a:rPr>
              <a:t>دعوة للمشاركة في أولمبياد اللغة الانجليزية العالمي للجامعات 2025 بالاردن</a:t>
            </a:r>
            <a:endParaRPr lang="ar-DZ" sz="2800" b="1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516645" y="4461698"/>
            <a:ext cx="115316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b="1" dirty="0" smtClean="0">
                <a:cs typeface="+mj-cs"/>
              </a:rPr>
              <a:t>و </a:t>
            </a:r>
            <a:r>
              <a:rPr lang="en-US" sz="2400" b="1" dirty="0" err="1" smtClean="0">
                <a:cs typeface="+mj-cs"/>
              </a:rPr>
              <a:t>لمزيد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من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المعلومات</a:t>
            </a:r>
            <a:r>
              <a:rPr lang="en-US" sz="2400" b="1" dirty="0" smtClean="0">
                <a:cs typeface="+mj-cs"/>
              </a:rPr>
              <a:t>، </a:t>
            </a:r>
            <a:r>
              <a:rPr lang="en-US" sz="2400" b="1" dirty="0" err="1" smtClean="0">
                <a:cs typeface="+mj-cs"/>
              </a:rPr>
              <a:t>نرجو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منكم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تصفح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الموقع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اإللكتروني</a:t>
            </a:r>
            <a:r>
              <a:rPr lang="en-US" sz="2400" b="1" dirty="0" smtClean="0">
                <a:cs typeface="+mj-cs"/>
              </a:rPr>
              <a:t> </a:t>
            </a:r>
          </a:p>
          <a:p>
            <a:pPr algn="r" rtl="1"/>
            <a:r>
              <a:rPr lang="en-US" sz="2400" b="1" dirty="0" smtClean="0">
                <a:cs typeface="+mj-cs"/>
              </a:rPr>
              <a:t>/https://elo.international/uni :</a:t>
            </a:r>
          </a:p>
        </p:txBody>
      </p:sp>
      <p:sp>
        <p:nvSpPr>
          <p:cNvPr id="7" name="Rectangle 6"/>
          <p:cNvSpPr/>
          <p:nvPr/>
        </p:nvSpPr>
        <p:spPr>
          <a:xfrm>
            <a:off x="97281" y="1799151"/>
            <a:ext cx="11689479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ar-DZ" sz="2400" b="1" dirty="0" smtClean="0">
                <a:cs typeface="+mj-cs"/>
              </a:rPr>
              <a:t>تلقت وزارة التعليم العالي والبحث العلمي عرض للمشاركة في أولومبياد اللغة الانجليزية العالمي للجامعات </a:t>
            </a:r>
            <a:r>
              <a:rPr lang="fr-FR" sz="2400" b="1" dirty="0" smtClean="0">
                <a:cs typeface="+mj-cs"/>
              </a:rPr>
              <a:t>2025</a:t>
            </a:r>
            <a:r>
              <a:rPr lang="ar-DZ" sz="2400" b="1" dirty="0" smtClean="0">
                <a:cs typeface="+mj-cs"/>
              </a:rPr>
              <a:t> بالاردن بين الفترة الممتدة بين </a:t>
            </a:r>
            <a:r>
              <a:rPr lang="fr-FR" sz="2400" b="1" dirty="0" smtClean="0">
                <a:cs typeface="+mj-cs"/>
              </a:rPr>
              <a:t>04</a:t>
            </a:r>
            <a:r>
              <a:rPr lang="ar-DZ" sz="2400" b="1" dirty="0" smtClean="0">
                <a:cs typeface="+mj-cs"/>
              </a:rPr>
              <a:t> و </a:t>
            </a:r>
            <a:r>
              <a:rPr lang="fr-FR" sz="2400" b="1" dirty="0" smtClean="0">
                <a:cs typeface="+mj-cs"/>
              </a:rPr>
              <a:t>06</a:t>
            </a:r>
            <a:r>
              <a:rPr lang="ar-DZ" sz="2400" b="1" dirty="0" smtClean="0">
                <a:cs typeface="+mj-cs"/>
              </a:rPr>
              <a:t> من</a:t>
            </a:r>
            <a:r>
              <a:rPr lang="fr-FR" sz="2400" b="1" dirty="0" smtClean="0">
                <a:cs typeface="+mj-cs"/>
              </a:rPr>
              <a:t> </a:t>
            </a:r>
            <a:r>
              <a:rPr lang="ar-DZ" sz="2400" b="1" dirty="0" smtClean="0">
                <a:cs typeface="+mj-cs"/>
              </a:rPr>
              <a:t>ديسمبر </a:t>
            </a:r>
            <a:r>
              <a:rPr lang="fr-FR" sz="2400" b="1" dirty="0" smtClean="0">
                <a:cs typeface="+mj-cs"/>
              </a:rPr>
              <a:t>2025</a:t>
            </a:r>
            <a:r>
              <a:rPr lang="ar-DZ" sz="2400" b="1" dirty="0" smtClean="0">
                <a:cs typeface="+mj-cs"/>
              </a:rPr>
              <a:t> بعنوان </a:t>
            </a:r>
            <a:r>
              <a:rPr lang="fr-FR" sz="2400" b="1" dirty="0" smtClean="0">
                <a:cs typeface="+mj-cs"/>
              </a:rPr>
              <a:t>‘’</a:t>
            </a:r>
            <a:r>
              <a:rPr lang="en-US" sz="2400" b="1" dirty="0" smtClean="0">
                <a:cs typeface="+mj-cs"/>
              </a:rPr>
              <a:t>SPORT “ </a:t>
            </a:r>
            <a:r>
              <a:rPr lang="ar-DZ" sz="2400" b="1" dirty="0" smtClean="0">
                <a:cs typeface="+mj-cs"/>
              </a:rPr>
              <a:t>علما أن الفرق المشاركة تتكفل بدفع رسوم الاشتراك بالاضافة إلى تذاكر السفر و اإلقامة.</a:t>
            </a:r>
            <a:endParaRPr lang="en-US" sz="2400" b="1" dirty="0">
              <a:cs typeface="+mj-cs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89925" y="3368479"/>
            <a:ext cx="1195832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b="1" dirty="0" err="1" smtClean="0">
                <a:cs typeface="+mj-cs"/>
              </a:rPr>
              <a:t>على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المرشحين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الراغبين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بالمشاركة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التسجيل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عبر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الرابط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التالي</a:t>
            </a:r>
            <a:r>
              <a:rPr lang="en-US" sz="2400" b="1" dirty="0" smtClean="0">
                <a:cs typeface="+mj-cs"/>
              </a:rPr>
              <a:t> و </a:t>
            </a:r>
            <a:r>
              <a:rPr lang="en-US" sz="2400" b="1" dirty="0" err="1" smtClean="0">
                <a:cs typeface="+mj-cs"/>
              </a:rPr>
              <a:t>هذا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قبل</a:t>
            </a:r>
            <a:r>
              <a:rPr lang="en-US" sz="2400" b="1" dirty="0" smtClean="0">
                <a:cs typeface="+mj-cs"/>
              </a:rPr>
              <a:t> 2025/09/27</a:t>
            </a:r>
          </a:p>
          <a:p>
            <a:pPr algn="r"/>
            <a:r>
              <a:rPr lang="en-US" sz="2400" b="1" dirty="0" smtClean="0">
                <a:cs typeface="+mj-cs"/>
              </a:rPr>
              <a:t>/https://elo.international/uni /</a:t>
            </a:r>
            <a:r>
              <a:rPr lang="en-US" sz="2400" b="1" dirty="0" err="1" smtClean="0">
                <a:cs typeface="+mj-cs"/>
              </a:rPr>
              <a:t>elo-uni-registrationgistration</a:t>
            </a:r>
            <a:endParaRPr lang="en-US" sz="2400" b="1" dirty="0" smtClean="0">
              <a:cs typeface="+mj-cs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58766" y="5647250"/>
            <a:ext cx="11427994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 rtl="1"/>
            <a:r>
              <a:rPr lang="en-US" sz="2400" b="1" dirty="0" smtClean="0">
                <a:cs typeface="+mj-cs"/>
              </a:rPr>
              <a:t>و </a:t>
            </a:r>
            <a:r>
              <a:rPr lang="en-US" sz="2400" b="1" dirty="0" err="1" smtClean="0">
                <a:cs typeface="+mj-cs"/>
              </a:rPr>
              <a:t>للتواصل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مع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الجهة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المنظمة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للألولمبياد</a:t>
            </a:r>
            <a:r>
              <a:rPr lang="en-US" sz="2400" b="1" dirty="0" smtClean="0">
                <a:cs typeface="+mj-cs"/>
              </a:rPr>
              <a:t>، </a:t>
            </a:r>
            <a:r>
              <a:rPr lang="en-US" sz="2400" b="1" dirty="0" err="1" smtClean="0">
                <a:cs typeface="+mj-cs"/>
              </a:rPr>
              <a:t>لكم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حرية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المراسلة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عبر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البريد</a:t>
            </a:r>
            <a:r>
              <a:rPr lang="en-US" sz="2400" b="1" dirty="0" smtClean="0">
                <a:cs typeface="+mj-cs"/>
              </a:rPr>
              <a:t> </a:t>
            </a:r>
            <a:r>
              <a:rPr lang="en-US" sz="2400" b="1" dirty="0" err="1" smtClean="0">
                <a:cs typeface="+mj-cs"/>
              </a:rPr>
              <a:t>اإللكترونيINFO@ELO.INTERNATIONAL</a:t>
            </a:r>
            <a:r>
              <a:rPr lang="en-US" sz="2400" b="1" dirty="0" smtClean="0">
                <a:cs typeface="+mj-cs"/>
              </a:rPr>
              <a:t>: </a:t>
            </a:r>
            <a:endParaRPr lang="en-US" sz="2400" b="1" dirty="0"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18594587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103</Words>
  <Application>Microsoft Office PowerPoint</Application>
  <PresentationFormat>Widescreen</PresentationFormat>
  <Paragraphs>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Lenovo</dc:creator>
  <cp:lastModifiedBy>Lenovo</cp:lastModifiedBy>
  <cp:revision>3</cp:revision>
  <dcterms:created xsi:type="dcterms:W3CDTF">2025-04-21T02:17:16Z</dcterms:created>
  <dcterms:modified xsi:type="dcterms:W3CDTF">2025-04-21T02:30:01Z</dcterms:modified>
</cp:coreProperties>
</file>