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9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5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2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0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3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3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7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4397D-8812-4090-AACE-DB118DF4D363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BD191-EE2F-4A8D-AF98-01966201A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1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08" y="182879"/>
            <a:ext cx="2483411" cy="20224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24628" y="532396"/>
            <a:ext cx="63642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 smtClean="0">
                <a:solidFill>
                  <a:schemeClr val="accent1">
                    <a:lumMod val="75000"/>
                  </a:schemeClr>
                </a:solidFill>
              </a:rPr>
              <a:t>عرض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8000" b="1" dirty="0" err="1" smtClean="0">
                <a:solidFill>
                  <a:schemeClr val="accent1">
                    <a:lumMod val="75000"/>
                  </a:schemeClr>
                </a:solidFill>
              </a:rPr>
              <a:t>منح</a:t>
            </a:r>
            <a:r>
              <a:rPr lang="en-US" sz="8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8000" b="1" dirty="0" err="1" smtClean="0">
                <a:solidFill>
                  <a:schemeClr val="accent1">
                    <a:lumMod val="75000"/>
                  </a:schemeClr>
                </a:solidFill>
              </a:rPr>
              <a:t>دراسية</a:t>
            </a:r>
            <a:endParaRPr lang="en-US" sz="8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120" y="2425115"/>
            <a:ext cx="115620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800" b="1" dirty="0" smtClean="0"/>
              <a:t> </a:t>
            </a:r>
            <a:r>
              <a:rPr lang="en-US" sz="2800" b="1" dirty="0" err="1" smtClean="0"/>
              <a:t>تلقت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وزارة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التعليم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العالي</a:t>
            </a:r>
            <a:r>
              <a:rPr lang="en-US" sz="2800" b="1" dirty="0" smtClean="0"/>
              <a:t> و </a:t>
            </a:r>
            <a:r>
              <a:rPr lang="en-US" sz="2800" b="1" dirty="0" err="1" smtClean="0"/>
              <a:t>البحث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العلمي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عرض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منح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دراسية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في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الاطوار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الجامعية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الثلاثة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بالجامعة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الاسلامية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للتكنولوجيا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بدكا</a:t>
            </a:r>
            <a:r>
              <a:rPr lang="en-US" sz="2800" b="1" dirty="0" smtClean="0"/>
              <a:t> " </a:t>
            </a:r>
            <a:r>
              <a:rPr lang="en-US" sz="2800" b="1" dirty="0" err="1" smtClean="0"/>
              <a:t>بنغالديش</a:t>
            </a:r>
            <a:r>
              <a:rPr lang="en-US" sz="2800" b="1" dirty="0" smtClean="0"/>
              <a:t>" </a:t>
            </a:r>
            <a:r>
              <a:rPr lang="en-US" sz="2800" b="1" dirty="0" err="1" smtClean="0"/>
              <a:t>لفائدة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الطالب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الجزائرين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121920" y="3598983"/>
            <a:ext cx="11765280" cy="13849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en-US" sz="2800" b="1" dirty="0" err="1" smtClean="0"/>
              <a:t>الراغبون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بالتسجيل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في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هذا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البرنامج</a:t>
            </a:r>
            <a:r>
              <a:rPr lang="en-US" sz="2800" b="1" dirty="0" smtClean="0"/>
              <a:t>، </a:t>
            </a:r>
            <a:r>
              <a:rPr lang="en-US" sz="2800" b="1" dirty="0" err="1" smtClean="0"/>
              <a:t>يرجى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الولوج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إلى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الرابط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التالي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لتحميل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نماذج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الطلبات</a:t>
            </a:r>
            <a:r>
              <a:rPr lang="en-US" sz="2800" b="1" dirty="0" smtClean="0"/>
              <a:t>:</a:t>
            </a:r>
          </a:p>
          <a:p>
            <a:pPr algn="r" rtl="1"/>
            <a:r>
              <a:rPr lang="en-US" sz="2800" b="1" dirty="0" smtClean="0"/>
              <a:t>https://admission.iutoic-dhaka.edu/international-students/general-information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60960" y="5391835"/>
            <a:ext cx="11826240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r" rtl="1"/>
            <a:r>
              <a:rPr lang="en-US" sz="2400" b="1" dirty="0" err="1" smtClean="0"/>
              <a:t>وبعد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إستكمالها</a:t>
            </a:r>
            <a:r>
              <a:rPr lang="en-US" sz="2400" b="1" dirty="0" smtClean="0"/>
              <a:t>، </a:t>
            </a:r>
            <a:r>
              <a:rPr lang="en-US" sz="2400" b="1" dirty="0" err="1" smtClean="0"/>
              <a:t>الرجاء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إرسالها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عبرالبريد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إلالكتروني</a:t>
            </a:r>
            <a:r>
              <a:rPr lang="ar-DZ" sz="2400" b="1" dirty="0" smtClean="0"/>
              <a:t>   </a:t>
            </a:r>
            <a:r>
              <a:rPr lang="fr-FR" sz="2400" b="1" dirty="0" smtClean="0"/>
              <a:t> </a:t>
            </a:r>
            <a:r>
              <a:rPr lang="en-US" sz="2400" b="1" dirty="0" smtClean="0"/>
              <a:t>admission@iut-dhaka.edu </a:t>
            </a:r>
            <a:r>
              <a:rPr lang="ar-DZ" sz="2400" b="1" dirty="0" smtClean="0"/>
              <a:t> </a:t>
            </a:r>
            <a:r>
              <a:rPr lang="en-US" sz="2400" b="1" dirty="0" err="1" smtClean="0"/>
              <a:t>قبل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تاريخ</a:t>
            </a:r>
            <a:r>
              <a:rPr lang="en-US" sz="2400" b="1" dirty="0" smtClean="0"/>
              <a:t>  </a:t>
            </a:r>
            <a:r>
              <a:rPr lang="fr-FR" sz="2400" b="1" dirty="0" smtClean="0"/>
              <a:t>30 </a:t>
            </a:r>
            <a:r>
              <a:rPr lang="en-US" sz="2400" b="1" dirty="0" err="1" smtClean="0"/>
              <a:t>أبريل</a:t>
            </a:r>
            <a:r>
              <a:rPr lang="en-US" sz="2400" b="1" dirty="0" smtClean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36435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2025-04-20T19:01:30Z</dcterms:created>
  <dcterms:modified xsi:type="dcterms:W3CDTF">2025-04-20T19:06:16Z</dcterms:modified>
</cp:coreProperties>
</file>